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E9B"/>
    <a:srgbClr val="175F9C"/>
    <a:srgbClr val="ECE1D6"/>
    <a:srgbClr val="625B53"/>
    <a:srgbClr val="104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>
        <p:scale>
          <a:sx n="100" d="100"/>
          <a:sy n="100" d="100"/>
        </p:scale>
        <p:origin x="-1020" y="-264"/>
      </p:cViewPr>
      <p:guideLst>
        <p:guide orient="horz" pos="2256"/>
        <p:guide pos="27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77B6-2ACD-A147-8A84-46388DAD561C}" type="datetimeFigureOut">
              <a:rPr lang="de-DE" smtClean="0"/>
              <a:pPr/>
              <a:t>23.02.2012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8081-F746-F447-A73D-D1D9FF9EFDF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77B6-2ACD-A147-8A84-46388DAD561C}" type="datetimeFigureOut">
              <a:rPr lang="de-DE" smtClean="0"/>
              <a:pPr/>
              <a:t>23.02.2012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8081-F746-F447-A73D-D1D9FF9EFDF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77B6-2ACD-A147-8A84-46388DAD561C}" type="datetimeFigureOut">
              <a:rPr lang="de-DE" smtClean="0"/>
              <a:pPr/>
              <a:t>23.02.2012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8081-F746-F447-A73D-D1D9FF9EFDF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77B6-2ACD-A147-8A84-46388DAD561C}" type="datetimeFigureOut">
              <a:rPr lang="de-DE" smtClean="0"/>
              <a:pPr/>
              <a:t>23.02.2012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8081-F746-F447-A73D-D1D9FF9EFDF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77B6-2ACD-A147-8A84-46388DAD561C}" type="datetimeFigureOut">
              <a:rPr lang="de-DE" smtClean="0"/>
              <a:pPr/>
              <a:t>23.02.2012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8081-F746-F447-A73D-D1D9FF9EFDF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77B6-2ACD-A147-8A84-46388DAD561C}" type="datetimeFigureOut">
              <a:rPr lang="de-DE" smtClean="0"/>
              <a:pPr/>
              <a:t>23.02.2012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8081-F746-F447-A73D-D1D9FF9EFDF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77B6-2ACD-A147-8A84-46388DAD561C}" type="datetimeFigureOut">
              <a:rPr lang="de-DE" smtClean="0"/>
              <a:pPr/>
              <a:t>23.02.2012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8081-F746-F447-A73D-D1D9FF9EFDF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77B6-2ACD-A147-8A84-46388DAD561C}" type="datetimeFigureOut">
              <a:rPr lang="de-DE" smtClean="0"/>
              <a:pPr/>
              <a:t>23.02.2012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8081-F746-F447-A73D-D1D9FF9EFDF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77B6-2ACD-A147-8A84-46388DAD561C}" type="datetimeFigureOut">
              <a:rPr lang="de-DE" smtClean="0"/>
              <a:pPr/>
              <a:t>23.02.2012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8081-F746-F447-A73D-D1D9FF9EFDF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77B6-2ACD-A147-8A84-46388DAD561C}" type="datetimeFigureOut">
              <a:rPr lang="de-DE" smtClean="0"/>
              <a:pPr/>
              <a:t>23.02.2012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8081-F746-F447-A73D-D1D9FF9EFDF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77B6-2ACD-A147-8A84-46388DAD561C}" type="datetimeFigureOut">
              <a:rPr lang="de-DE" smtClean="0"/>
              <a:pPr/>
              <a:t>23.02.2012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8081-F746-F447-A73D-D1D9FF9EFDF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677B6-2ACD-A147-8A84-46388DAD561C}" type="datetimeFigureOut">
              <a:rPr lang="de-DE" smtClean="0"/>
              <a:pPr/>
              <a:t>23.02.2012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E8081-F746-F447-A73D-D1D9FF9EFDF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0" y="4343400"/>
            <a:ext cx="9144000" cy="2203263"/>
          </a:xfrm>
          <a:prstGeom prst="rect">
            <a:avLst/>
          </a:prstGeom>
          <a:solidFill>
            <a:srgbClr val="ECE1D6"/>
          </a:solidFill>
          <a:ln>
            <a:solidFill>
              <a:schemeClr val="bg2"/>
            </a:solidFill>
          </a:ln>
          <a:effectLst>
            <a:outerShdw blurRad="127000" dist="88900" dir="2700000">
              <a:srgbClr val="000000">
                <a:alpha val="47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990600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rgbClr val="625B53"/>
                </a:solidFill>
                <a:latin typeface="Arial"/>
                <a:cs typeface="Arial"/>
              </a:rPr>
              <a:t>Überschrift 3</a:t>
            </a:r>
          </a:p>
          <a:p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Lorem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ipsum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dolor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sit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amet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,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consetetur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sadipscing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elitr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,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sed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diam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nonumy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eirmod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tempor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invidunt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ut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labore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et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dolore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magna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aliquyam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erat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,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sed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diam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.</a:t>
            </a:r>
            <a:endParaRPr lang="de-DE" sz="1400" dirty="0">
              <a:solidFill>
                <a:srgbClr val="625B53"/>
              </a:solidFill>
              <a:latin typeface="Arial"/>
              <a:cs typeface="Arial"/>
            </a:endParaRPr>
          </a:p>
        </p:txBody>
      </p:sp>
      <p:sp>
        <p:nvSpPr>
          <p:cNvPr id="12" name="Rechteck 11"/>
          <p:cNvSpPr/>
          <p:nvPr/>
        </p:nvSpPr>
        <p:spPr>
          <a:xfrm rot="1661225">
            <a:off x="5968458" y="338247"/>
            <a:ext cx="3674915" cy="396081"/>
          </a:xfrm>
          <a:prstGeom prst="rect">
            <a:avLst/>
          </a:prstGeom>
          <a:solidFill>
            <a:srgbClr val="175F9C"/>
          </a:solidFill>
          <a:ln>
            <a:solidFill>
              <a:srgbClr val="215E9B"/>
            </a:solidFill>
          </a:ln>
          <a:effectLst>
            <a:outerShdw blurRad="127000" dist="88900" dir="2700000">
              <a:srgbClr val="000000">
                <a:alpha val="47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 rot="1661225">
            <a:off x="6982178" y="553517"/>
            <a:ext cx="2229799" cy="399103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marL="282575" marR="0" lvl="0" indent="-282575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E1D6"/>
                </a:solidFill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kumimoji="0" lang="de-DE" sz="1200" b="1" i="0" u="none" strike="noStrike" kern="1200" cap="none" spc="0" normalizeH="0" noProof="0" dirty="0" smtClean="0">
                <a:ln>
                  <a:noFill/>
                </a:ln>
                <a:solidFill>
                  <a:srgbClr val="ECE1D6"/>
                </a:solidFill>
                <a:uLnTx/>
                <a:uFillTx/>
                <a:latin typeface="Arial"/>
                <a:ea typeface="+mn-ea"/>
                <a:cs typeface="Arial"/>
              </a:rPr>
              <a:t> March 2012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ECE1D6"/>
              </a:solidFill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762000" y="4736307"/>
            <a:ext cx="7620000" cy="597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de-DE" sz="3000" b="1" dirty="0" smtClean="0">
                <a:solidFill>
                  <a:srgbClr val="104172"/>
                </a:solidFill>
                <a:latin typeface="Arial"/>
                <a:cs typeface="Arial"/>
              </a:rPr>
              <a:t>Überschrift 1</a:t>
            </a:r>
            <a:endParaRPr kumimoji="0" lang="de-DE" sz="3000" b="0" i="0" u="none" strike="noStrike" kern="1200" cap="none" spc="0" normalizeH="0" baseline="0" noProof="0" dirty="0">
              <a:ln>
                <a:noFill/>
              </a:ln>
              <a:solidFill>
                <a:srgbClr val="10417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0" y="1905000"/>
            <a:ext cx="9144000" cy="4641663"/>
          </a:xfrm>
          <a:prstGeom prst="rect">
            <a:avLst/>
          </a:prstGeom>
          <a:solidFill>
            <a:srgbClr val="ECE1D6"/>
          </a:solidFill>
          <a:ln>
            <a:solidFill>
              <a:schemeClr val="bg2"/>
            </a:solidFill>
          </a:ln>
          <a:effectLst>
            <a:outerShdw blurRad="127000" dist="88900" dir="2700000">
              <a:srgbClr val="000000">
                <a:alpha val="47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00" y="2297907"/>
            <a:ext cx="7620000" cy="597693"/>
          </a:xfrm>
        </p:spPr>
        <p:txBody>
          <a:bodyPr>
            <a:normAutofit/>
          </a:bodyPr>
          <a:lstStyle/>
          <a:p>
            <a:pPr algn="l"/>
            <a:r>
              <a:rPr lang="de-DE" sz="3000" b="1" dirty="0" smtClean="0">
                <a:solidFill>
                  <a:srgbClr val="104172"/>
                </a:solidFill>
                <a:latin typeface="Arial"/>
                <a:cs typeface="Arial"/>
              </a:rPr>
              <a:t>Überschrift 1</a:t>
            </a:r>
            <a:endParaRPr lang="de-DE" sz="3000" b="1" dirty="0">
              <a:solidFill>
                <a:srgbClr val="104172"/>
              </a:solidFill>
              <a:latin typeface="Arial"/>
              <a:cs typeface="Arial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2000" y="2825936"/>
            <a:ext cx="7086600" cy="3651064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>
                <a:solidFill>
                  <a:srgbClr val="104172"/>
                </a:solidFill>
                <a:latin typeface="Arial"/>
                <a:cs typeface="Arial"/>
              </a:rPr>
              <a:t>Überschrift 2</a:t>
            </a:r>
            <a:endParaRPr lang="de-DE" sz="1400" b="1" dirty="0" smtClean="0">
              <a:solidFill>
                <a:srgbClr val="625B53"/>
              </a:solidFill>
              <a:latin typeface="Arial"/>
              <a:cs typeface="Arial"/>
            </a:endParaRPr>
          </a:p>
          <a:p>
            <a:pPr algn="l"/>
            <a:r>
              <a:rPr lang="de-DE" sz="1600" dirty="0" smtClean="0">
                <a:solidFill>
                  <a:srgbClr val="625B53"/>
                </a:solidFill>
                <a:latin typeface="Arial"/>
                <a:cs typeface="Arial"/>
              </a:rPr>
              <a:t>Überschrift 3</a:t>
            </a:r>
          </a:p>
          <a:p>
            <a:pPr algn="l"/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Lorem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ipsum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dolor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sit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amet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,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consetetur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sadipscing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elitr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,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sed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diam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nonumy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eirmod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tempor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invidunt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ut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labore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et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dolore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magna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aliquyam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erat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,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sed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diam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voluptua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. At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vero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eos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et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accusam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et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justo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duo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dolores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et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ea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rebum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. Stet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clita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kasd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gubergren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, no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sea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takimata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sanctus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est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Lorem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ipsum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dolor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sit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amet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.</a:t>
            </a:r>
          </a:p>
          <a:p>
            <a:pPr algn="l"/>
            <a:endParaRPr lang="de-DE" sz="1400" dirty="0" smtClean="0">
              <a:solidFill>
                <a:srgbClr val="625B53"/>
              </a:solidFill>
              <a:latin typeface="Arial"/>
              <a:cs typeface="Arial"/>
            </a:endParaRPr>
          </a:p>
          <a:p>
            <a:pPr algn="l"/>
            <a:endParaRPr lang="de-DE" sz="1800" dirty="0">
              <a:solidFill>
                <a:srgbClr val="625B53"/>
              </a:solidFill>
              <a:latin typeface="Arial"/>
              <a:cs typeface="Arial"/>
            </a:endParaRPr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760542" y="1875056"/>
            <a:ext cx="383458" cy="4671607"/>
          </a:xfrm>
          <a:prstGeom prst="rect">
            <a:avLst/>
          </a:prstGeom>
        </p:spPr>
      </p:pic>
      <p:sp>
        <p:nvSpPr>
          <p:cNvPr id="13" name="Text Placeholder 2"/>
          <p:cNvSpPr txBox="1">
            <a:spLocks/>
          </p:cNvSpPr>
          <p:nvPr/>
        </p:nvSpPr>
        <p:spPr>
          <a:xfrm>
            <a:off x="8763000" y="2057399"/>
            <a:ext cx="381000" cy="381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E1D6"/>
                </a:solidFill>
                <a:uLnTx/>
                <a:uFillTx/>
                <a:latin typeface="Arial"/>
                <a:ea typeface="+mn-ea"/>
                <a:cs typeface="Arial"/>
              </a:rPr>
              <a:t>02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ECE1D6"/>
              </a:solidFill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0" y="1905000"/>
            <a:ext cx="9144000" cy="4641663"/>
          </a:xfrm>
          <a:prstGeom prst="rect">
            <a:avLst/>
          </a:prstGeom>
          <a:solidFill>
            <a:srgbClr val="ECE1D6"/>
          </a:solidFill>
          <a:ln>
            <a:solidFill>
              <a:schemeClr val="bg2"/>
            </a:solidFill>
          </a:ln>
          <a:effectLst>
            <a:outerShdw blurRad="127000" dist="88900" dir="2700000">
              <a:srgbClr val="000000">
                <a:alpha val="47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Bild 11" descr="wes274ex.946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468563"/>
            <a:ext cx="3022600" cy="2091444"/>
          </a:xfrm>
          <a:prstGeom prst="rect">
            <a:avLst/>
          </a:prstGeom>
        </p:spPr>
      </p:pic>
      <p:sp>
        <p:nvSpPr>
          <p:cNvPr id="15" name="Untertitel 2"/>
          <p:cNvSpPr txBox="1">
            <a:spLocks/>
          </p:cNvSpPr>
          <p:nvPr/>
        </p:nvSpPr>
        <p:spPr>
          <a:xfrm>
            <a:off x="762000" y="2362201"/>
            <a:ext cx="4343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 sz="2800" b="1" dirty="0" smtClean="0">
                <a:solidFill>
                  <a:srgbClr val="104172"/>
                </a:solidFill>
                <a:latin typeface="Arial"/>
                <a:cs typeface="Arial"/>
              </a:rPr>
              <a:t>Überschrift 2</a:t>
            </a:r>
            <a:endParaRPr lang="de-DE" sz="1600" b="1" dirty="0" smtClean="0">
              <a:solidFill>
                <a:srgbClr val="625B53"/>
              </a:solidFill>
              <a:latin typeface="Arial"/>
              <a:cs typeface="Arial"/>
            </a:endParaRPr>
          </a:p>
          <a:p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/>
            </a:r>
            <a:b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</a:b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Lorem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ipsum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dolor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sit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amet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,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consetetur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sadipscing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elitr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,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sed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diam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nonumy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eirmod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tempor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invidunt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ut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labore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et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dolore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magna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aliquyam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erat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,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sed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diam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voluptua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. At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vero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eos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et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accusam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et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justo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duo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dolores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et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ea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rebum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. Stet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clita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kasd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gubergren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, no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sea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takimata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sanctus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est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Lorem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ipsum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dolor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sit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amet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17" name="Bild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760542" y="1875056"/>
            <a:ext cx="383458" cy="4671607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8763000" y="2057399"/>
            <a:ext cx="381000" cy="381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E1D6"/>
                </a:solidFill>
                <a:uLnTx/>
                <a:uFillTx/>
                <a:latin typeface="Arial"/>
                <a:ea typeface="+mn-ea"/>
                <a:cs typeface="Arial"/>
              </a:rPr>
              <a:t>03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ECE1D6"/>
              </a:solidFill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Abgerundete rechteckige Legende 17"/>
          <p:cNvSpPr/>
          <p:nvPr/>
        </p:nvSpPr>
        <p:spPr bwMode="auto">
          <a:xfrm>
            <a:off x="4038600" y="1079929"/>
            <a:ext cx="3171722" cy="1282272"/>
          </a:xfrm>
          <a:prstGeom prst="wedgeRoundRectCallout">
            <a:avLst>
              <a:gd name="adj1" fmla="val 46764"/>
              <a:gd name="adj2" fmla="val 105079"/>
              <a:gd name="adj3" fmla="val 16667"/>
            </a:avLst>
          </a:prstGeom>
          <a:solidFill>
            <a:srgbClr val="175F9C"/>
          </a:solidFill>
          <a:ln>
            <a:solidFill>
              <a:srgbClr val="175F9C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lvl="1">
              <a:buClr>
                <a:srgbClr val="104172"/>
              </a:buClr>
            </a:pPr>
            <a:r>
              <a:rPr lang="de-DE" sz="1200" dirty="0" err="1" smtClean="0">
                <a:solidFill>
                  <a:schemeClr val="bg1"/>
                </a:solidFill>
                <a:latin typeface="Arial"/>
                <a:cs typeface="Arial"/>
              </a:rPr>
              <a:t>Lorem</a:t>
            </a:r>
            <a:r>
              <a:rPr lang="de-DE" sz="12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  <a:latin typeface="Arial"/>
                <a:cs typeface="Arial"/>
              </a:rPr>
              <a:t>ipsum</a:t>
            </a:r>
            <a:r>
              <a:rPr lang="de-DE" sz="12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  <a:latin typeface="Arial"/>
                <a:cs typeface="Arial"/>
              </a:rPr>
              <a:t>dolor</a:t>
            </a:r>
            <a:r>
              <a:rPr lang="de-DE" sz="12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  <a:latin typeface="Arial"/>
                <a:cs typeface="Arial"/>
              </a:rPr>
              <a:t>amet</a:t>
            </a:r>
            <a:endParaRPr lang="de-DE" sz="12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lvl="1">
              <a:buClr>
                <a:srgbClr val="104172"/>
              </a:buClr>
            </a:pPr>
            <a:r>
              <a:rPr lang="de-DE" sz="1200" dirty="0" err="1" smtClean="0">
                <a:solidFill>
                  <a:schemeClr val="bg1"/>
                </a:solidFill>
                <a:latin typeface="Arial"/>
                <a:cs typeface="Arial"/>
              </a:rPr>
              <a:t>dolor</a:t>
            </a:r>
            <a:r>
              <a:rPr lang="de-DE" sz="12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  <a:latin typeface="Arial"/>
                <a:cs typeface="Arial"/>
              </a:rPr>
              <a:t>amet</a:t>
            </a:r>
            <a:r>
              <a:rPr lang="de-DE" sz="12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  <a:latin typeface="Arial"/>
                <a:cs typeface="Arial"/>
              </a:rPr>
              <a:t>lorem</a:t>
            </a:r>
            <a:r>
              <a:rPr lang="de-DE" sz="12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  <a:latin typeface="Arial"/>
                <a:cs typeface="Arial"/>
              </a:rPr>
              <a:t>ipsum</a:t>
            </a:r>
            <a:r>
              <a:rPr lang="de-DE" sz="12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  <a:latin typeface="Arial"/>
                <a:cs typeface="Arial"/>
              </a:rPr>
              <a:t>dolor</a:t>
            </a:r>
            <a:r>
              <a:rPr lang="de-DE" sz="12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  <a:latin typeface="Arial"/>
                <a:cs typeface="Arial"/>
              </a:rPr>
              <a:t>amet</a:t>
            </a:r>
            <a:endParaRPr lang="de-DE" sz="12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lvl="1">
              <a:buClr>
                <a:srgbClr val="104172"/>
              </a:buClr>
            </a:pPr>
            <a:r>
              <a:rPr lang="de-DE" sz="1200" dirty="0" err="1" smtClean="0">
                <a:solidFill>
                  <a:schemeClr val="bg1"/>
                </a:solidFill>
                <a:latin typeface="Arial"/>
                <a:cs typeface="Arial"/>
              </a:rPr>
              <a:t>si</a:t>
            </a:r>
            <a:r>
              <a:rPr lang="de-DE" sz="12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  <a:latin typeface="Arial"/>
                <a:cs typeface="Arial"/>
              </a:rPr>
              <a:t>dolor</a:t>
            </a:r>
            <a:r>
              <a:rPr lang="de-DE" sz="12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  <a:latin typeface="Arial"/>
                <a:cs typeface="Arial"/>
              </a:rPr>
              <a:t>amet</a:t>
            </a:r>
            <a:r>
              <a:rPr lang="de-DE" sz="1200" dirty="0" smtClean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0" y="1905000"/>
            <a:ext cx="9144000" cy="4641663"/>
          </a:xfrm>
          <a:prstGeom prst="rect">
            <a:avLst/>
          </a:prstGeom>
          <a:solidFill>
            <a:srgbClr val="ECE1D6"/>
          </a:solidFill>
          <a:ln>
            <a:solidFill>
              <a:schemeClr val="bg2"/>
            </a:solidFill>
          </a:ln>
          <a:effectLst>
            <a:outerShdw blurRad="127000" dist="88900" dir="2700000">
              <a:srgbClr val="000000">
                <a:alpha val="47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762000" y="2362200"/>
            <a:ext cx="7086600" cy="3651064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>
                <a:solidFill>
                  <a:srgbClr val="104172"/>
                </a:solidFill>
                <a:latin typeface="Arial"/>
                <a:cs typeface="Arial"/>
              </a:rPr>
              <a:t>Überschrift 2</a:t>
            </a:r>
            <a:br>
              <a:rPr lang="de-DE" sz="2400" b="1" dirty="0" smtClean="0">
                <a:solidFill>
                  <a:srgbClr val="104172"/>
                </a:solidFill>
                <a:latin typeface="Arial"/>
                <a:cs typeface="Arial"/>
              </a:rPr>
            </a:br>
            <a:endParaRPr lang="de-DE" sz="1400" b="1" dirty="0" smtClean="0">
              <a:solidFill>
                <a:srgbClr val="625B53"/>
              </a:solidFill>
              <a:latin typeface="Arial"/>
              <a:cs typeface="Arial"/>
            </a:endParaRPr>
          </a:p>
          <a:p>
            <a:pPr algn="l">
              <a:buClr>
                <a:srgbClr val="104172"/>
              </a:buClr>
              <a:buFont typeface="Wingdings" charset="2"/>
              <a:buChar char="§"/>
            </a:pPr>
            <a:r>
              <a:rPr lang="de-DE" sz="1400" baseline="30000" dirty="0" smtClean="0"/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Lorem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ipsum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dolor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sit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amet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,</a:t>
            </a:r>
          </a:p>
          <a:p>
            <a:pPr algn="l">
              <a:buClr>
                <a:srgbClr val="104172"/>
              </a:buClr>
              <a:buFont typeface="Wingdings" charset="2"/>
              <a:buChar char="§"/>
            </a:pP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Lorem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ipsum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dolor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sit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amet</a:t>
            </a:r>
            <a:endParaRPr lang="de-DE" sz="1400" dirty="0" smtClean="0">
              <a:solidFill>
                <a:srgbClr val="625B53"/>
              </a:solidFill>
              <a:latin typeface="Arial"/>
              <a:cs typeface="Arial"/>
            </a:endParaRPr>
          </a:p>
          <a:p>
            <a:pPr algn="l">
              <a:buClr>
                <a:srgbClr val="104172"/>
              </a:buClr>
              <a:buFont typeface="Wingdings" charset="2"/>
              <a:buChar char="§"/>
            </a:pP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Sadipscing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elitr</a:t>
            </a:r>
            <a:endParaRPr lang="de-DE" sz="1400" dirty="0" smtClean="0">
              <a:solidFill>
                <a:srgbClr val="625B53"/>
              </a:solidFill>
              <a:latin typeface="Arial"/>
              <a:cs typeface="Arial"/>
            </a:endParaRPr>
          </a:p>
          <a:p>
            <a:pPr lvl="1" algn="l">
              <a:buClr>
                <a:srgbClr val="104172"/>
              </a:buClr>
              <a:buFont typeface="Wingdings" charset="2"/>
              <a:buChar char="§"/>
            </a:pPr>
            <a:r>
              <a:rPr lang="de-DE" sz="12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rgbClr val="625B53"/>
                </a:solidFill>
                <a:latin typeface="Arial"/>
                <a:cs typeface="Arial"/>
              </a:rPr>
              <a:t>Lorem</a:t>
            </a:r>
            <a:r>
              <a:rPr lang="de-DE" sz="12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rgbClr val="625B53"/>
                </a:solidFill>
                <a:latin typeface="Arial"/>
                <a:cs typeface="Arial"/>
              </a:rPr>
              <a:t>ipsum</a:t>
            </a:r>
            <a:r>
              <a:rPr lang="de-DE" sz="12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rgbClr val="625B53"/>
                </a:solidFill>
                <a:latin typeface="Arial"/>
                <a:cs typeface="Arial"/>
              </a:rPr>
              <a:t>dolor</a:t>
            </a:r>
            <a:r>
              <a:rPr lang="de-DE" sz="12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rgbClr val="625B53"/>
                </a:solidFill>
                <a:latin typeface="Arial"/>
                <a:cs typeface="Arial"/>
              </a:rPr>
              <a:t>amet</a:t>
            </a:r>
            <a:endParaRPr lang="de-DE" sz="1200" dirty="0" smtClean="0">
              <a:solidFill>
                <a:srgbClr val="625B53"/>
              </a:solidFill>
              <a:latin typeface="Arial"/>
              <a:cs typeface="Arial"/>
            </a:endParaRPr>
          </a:p>
          <a:p>
            <a:pPr lvl="1" algn="l">
              <a:buClr>
                <a:srgbClr val="104172"/>
              </a:buClr>
              <a:buFont typeface="Wingdings" charset="2"/>
              <a:buChar char="§"/>
            </a:pPr>
            <a:r>
              <a:rPr lang="de-DE" sz="1200" dirty="0" smtClean="0">
                <a:solidFill>
                  <a:srgbClr val="625B53"/>
                </a:solidFill>
                <a:latin typeface="Arial"/>
                <a:cs typeface="Arial"/>
              </a:rPr>
              <a:t> Si </a:t>
            </a:r>
            <a:r>
              <a:rPr lang="de-DE" sz="1200" dirty="0" err="1" smtClean="0">
                <a:solidFill>
                  <a:srgbClr val="625B53"/>
                </a:solidFill>
                <a:latin typeface="Arial"/>
                <a:cs typeface="Arial"/>
              </a:rPr>
              <a:t>dolor</a:t>
            </a:r>
            <a:r>
              <a:rPr lang="de-DE" sz="12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rgbClr val="625B53"/>
                </a:solidFill>
                <a:latin typeface="Arial"/>
                <a:cs typeface="Arial"/>
              </a:rPr>
              <a:t>amet</a:t>
            </a:r>
            <a:endParaRPr lang="de-DE" sz="1200" dirty="0" smtClean="0">
              <a:solidFill>
                <a:srgbClr val="625B53"/>
              </a:solidFill>
              <a:latin typeface="Arial"/>
              <a:cs typeface="Arial"/>
            </a:endParaRPr>
          </a:p>
          <a:p>
            <a:pPr lvl="1" algn="l">
              <a:buClr>
                <a:srgbClr val="104172"/>
              </a:buClr>
              <a:buFont typeface="Wingdings" charset="2"/>
              <a:buChar char="§"/>
            </a:pPr>
            <a:r>
              <a:rPr lang="de-DE" sz="12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rgbClr val="625B53"/>
                </a:solidFill>
                <a:latin typeface="Arial"/>
                <a:cs typeface="Arial"/>
              </a:rPr>
              <a:t>Lorem</a:t>
            </a:r>
            <a:r>
              <a:rPr lang="de-DE" sz="12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rgbClr val="625B53"/>
                </a:solidFill>
                <a:latin typeface="Arial"/>
                <a:cs typeface="Arial"/>
              </a:rPr>
              <a:t>ipsum</a:t>
            </a:r>
            <a:r>
              <a:rPr lang="de-DE" sz="12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rgbClr val="625B53"/>
                </a:solidFill>
                <a:latin typeface="Arial"/>
                <a:cs typeface="Arial"/>
              </a:rPr>
              <a:t>dolor</a:t>
            </a:r>
            <a:r>
              <a:rPr lang="de-DE" sz="12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rgbClr val="625B53"/>
                </a:solidFill>
                <a:latin typeface="Arial"/>
                <a:cs typeface="Arial"/>
              </a:rPr>
              <a:t>amet</a:t>
            </a:r>
            <a:endParaRPr lang="de-DE" sz="1200" dirty="0" smtClean="0">
              <a:solidFill>
                <a:srgbClr val="625B53"/>
              </a:solidFill>
              <a:latin typeface="Arial"/>
              <a:cs typeface="Arial"/>
            </a:endParaRPr>
          </a:p>
          <a:p>
            <a:pPr lvl="1" algn="l">
              <a:buClr>
                <a:srgbClr val="104172"/>
              </a:buClr>
              <a:buFont typeface="Wingdings" charset="2"/>
              <a:buChar char="§"/>
            </a:pPr>
            <a:r>
              <a:rPr lang="de-DE" sz="1200" dirty="0" smtClean="0">
                <a:solidFill>
                  <a:srgbClr val="625B53"/>
                </a:solidFill>
                <a:latin typeface="Arial"/>
                <a:cs typeface="Arial"/>
              </a:rPr>
              <a:t> Si </a:t>
            </a:r>
            <a:r>
              <a:rPr lang="de-DE" sz="1200" dirty="0" err="1" smtClean="0">
                <a:solidFill>
                  <a:srgbClr val="625B53"/>
                </a:solidFill>
                <a:latin typeface="Arial"/>
                <a:cs typeface="Arial"/>
              </a:rPr>
              <a:t>dolor</a:t>
            </a:r>
            <a:r>
              <a:rPr lang="de-DE" sz="12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rgbClr val="625B53"/>
                </a:solidFill>
                <a:latin typeface="Arial"/>
                <a:cs typeface="Arial"/>
              </a:rPr>
              <a:t>amet</a:t>
            </a:r>
            <a:r>
              <a:rPr lang="de-DE" sz="1200" dirty="0" smtClean="0">
                <a:solidFill>
                  <a:srgbClr val="625B53"/>
                </a:solidFill>
                <a:latin typeface="Arial"/>
                <a:cs typeface="Arial"/>
              </a:rPr>
              <a:t/>
            </a:r>
            <a:br>
              <a:rPr lang="de-DE" sz="1200" dirty="0" smtClean="0">
                <a:solidFill>
                  <a:srgbClr val="625B53"/>
                </a:solidFill>
                <a:latin typeface="Arial"/>
                <a:cs typeface="Arial"/>
              </a:rPr>
            </a:br>
            <a:r>
              <a:rPr lang="de-DE" sz="1200" dirty="0" smtClean="0">
                <a:solidFill>
                  <a:srgbClr val="625B53"/>
                </a:solidFill>
                <a:latin typeface="Arial"/>
                <a:cs typeface="Arial"/>
              </a:rPr>
              <a:t>  </a:t>
            </a:r>
          </a:p>
          <a:p>
            <a:pPr algn="l">
              <a:buClr>
                <a:srgbClr val="104172"/>
              </a:buClr>
              <a:buFont typeface="Wingdings" charset="2"/>
              <a:buChar char="§"/>
            </a:pP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Voluptua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rebumclita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kasd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gubergren</a:t>
            </a:r>
            <a:endParaRPr lang="de-DE" sz="1400" dirty="0" smtClean="0">
              <a:solidFill>
                <a:srgbClr val="625B53"/>
              </a:solidFill>
              <a:latin typeface="Arial"/>
              <a:cs typeface="Arial"/>
            </a:endParaRPr>
          </a:p>
        </p:txBody>
      </p:sp>
      <p:pic>
        <p:nvPicPr>
          <p:cNvPr id="15" name="Bild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760542" y="1875056"/>
            <a:ext cx="383458" cy="4671607"/>
          </a:xfrm>
          <a:prstGeom prst="rect">
            <a:avLst/>
          </a:prstGeom>
        </p:spPr>
      </p:pic>
      <p:sp>
        <p:nvSpPr>
          <p:cNvPr id="16" name="Text Placeholder 2"/>
          <p:cNvSpPr txBox="1">
            <a:spLocks/>
          </p:cNvSpPr>
          <p:nvPr/>
        </p:nvSpPr>
        <p:spPr>
          <a:xfrm>
            <a:off x="8763000" y="2057399"/>
            <a:ext cx="381000" cy="381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E1D6"/>
                </a:solidFill>
                <a:uLnTx/>
                <a:uFillTx/>
                <a:latin typeface="Arial"/>
                <a:ea typeface="+mn-ea"/>
                <a:cs typeface="Arial"/>
              </a:rPr>
              <a:t>04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ECE1D6"/>
              </a:solidFill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0" y="381000"/>
            <a:ext cx="9146458" cy="6165663"/>
          </a:xfrm>
          <a:prstGeom prst="rect">
            <a:avLst/>
          </a:prstGeom>
          <a:solidFill>
            <a:srgbClr val="ECE1D6"/>
          </a:solidFill>
          <a:ln>
            <a:solidFill>
              <a:schemeClr val="bg2"/>
            </a:solidFill>
          </a:ln>
          <a:effectLst>
            <a:outerShdw blurRad="127000" dist="88900" dir="2700000">
              <a:srgbClr val="000000">
                <a:alpha val="47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Untertitel 2"/>
          <p:cNvSpPr txBox="1">
            <a:spLocks/>
          </p:cNvSpPr>
          <p:nvPr/>
        </p:nvSpPr>
        <p:spPr>
          <a:xfrm>
            <a:off x="762000" y="762000"/>
            <a:ext cx="69342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 sz="2800" b="1" dirty="0" smtClean="0">
                <a:solidFill>
                  <a:srgbClr val="104172"/>
                </a:solidFill>
                <a:latin typeface="Arial"/>
                <a:cs typeface="Arial"/>
              </a:rPr>
              <a:t>Überschrift 2</a:t>
            </a:r>
            <a:endParaRPr lang="de-DE" sz="1600" b="1" dirty="0" smtClean="0">
              <a:solidFill>
                <a:srgbClr val="625B53"/>
              </a:solidFill>
              <a:latin typeface="Arial"/>
              <a:cs typeface="Arial"/>
            </a:endParaRPr>
          </a:p>
          <a:p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/>
            </a:r>
            <a:b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</a:b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Lorem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ipsum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dolor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sit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amet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,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consetetur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sadipscing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elitr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,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sed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diam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nonumy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eirmod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tempor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invidunt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ut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labore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et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dolore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magna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aliquyam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erat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,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sed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diam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voluptua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. At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vero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eos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et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accusam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et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justo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duo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dolores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et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ea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rebum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. Stet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clita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kasd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gubergren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, no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sea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takimata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sanctus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est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Lorem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ipsum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dolor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sit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amet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17" name="Bild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763000" y="1875056"/>
            <a:ext cx="383458" cy="4671607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765458" y="381000"/>
            <a:ext cx="383458" cy="4671607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8763000" y="457200"/>
            <a:ext cx="381000" cy="381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E1D6"/>
                </a:solidFill>
                <a:uLnTx/>
                <a:uFillTx/>
                <a:latin typeface="Arial"/>
                <a:ea typeface="+mn-ea"/>
                <a:cs typeface="Arial"/>
              </a:rPr>
              <a:t>05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ECE1D6"/>
              </a:solidFill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Untertitel 2"/>
          <p:cNvSpPr>
            <a:spLocks noGrp="1"/>
          </p:cNvSpPr>
          <p:nvPr>
            <p:ph type="subTitle" idx="1"/>
          </p:nvPr>
        </p:nvSpPr>
        <p:spPr>
          <a:xfrm>
            <a:off x="762000" y="2667000"/>
            <a:ext cx="6705600" cy="3651064"/>
          </a:xfrm>
        </p:spPr>
        <p:txBody>
          <a:bodyPr>
            <a:normAutofit/>
          </a:bodyPr>
          <a:lstStyle/>
          <a:p>
            <a:pPr algn="l"/>
            <a:r>
              <a:rPr lang="de-DE" sz="1600" dirty="0" smtClean="0">
                <a:solidFill>
                  <a:srgbClr val="625B53"/>
                </a:solidFill>
                <a:latin typeface="Arial"/>
                <a:cs typeface="Arial"/>
              </a:rPr>
              <a:t>Überschrift 3</a:t>
            </a:r>
          </a:p>
          <a:p>
            <a:pPr algn="l"/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Lorem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ipsum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dolor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sit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amet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,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consetetur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sadipscing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elitr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,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sed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diam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nonumy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eirmod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tempor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invidunt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ut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labore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et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dolore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magna Stet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clita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kasd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gubergren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, no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sea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takimata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sanctus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est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Lorem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ipsum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dolor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sit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amet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.</a:t>
            </a:r>
          </a:p>
          <a:p>
            <a:pPr algn="l"/>
            <a:endParaRPr lang="de-DE" sz="1400" b="1" dirty="0" smtClean="0">
              <a:solidFill>
                <a:srgbClr val="625B53"/>
              </a:solidFill>
              <a:latin typeface="Arial"/>
              <a:cs typeface="Arial"/>
            </a:endParaRPr>
          </a:p>
          <a:p>
            <a:pPr algn="l">
              <a:buClr>
                <a:srgbClr val="104172"/>
              </a:buClr>
              <a:buFont typeface="Wingdings" charset="2"/>
              <a:buChar char="§"/>
            </a:pPr>
            <a:r>
              <a:rPr lang="de-DE" sz="1400" baseline="30000" dirty="0" smtClean="0"/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Lorem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ipsum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dolor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sit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amet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,</a:t>
            </a:r>
          </a:p>
          <a:p>
            <a:pPr algn="l">
              <a:buClr>
                <a:srgbClr val="104172"/>
              </a:buClr>
              <a:buFont typeface="Wingdings" charset="2"/>
              <a:buChar char="§"/>
            </a:pP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Lorem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ipsum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dolor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sit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amet</a:t>
            </a:r>
            <a:endParaRPr lang="de-DE" sz="1400" dirty="0" smtClean="0">
              <a:solidFill>
                <a:srgbClr val="625B53"/>
              </a:solidFill>
              <a:latin typeface="Arial"/>
              <a:cs typeface="Arial"/>
            </a:endParaRPr>
          </a:p>
          <a:p>
            <a:pPr algn="l">
              <a:buClr>
                <a:srgbClr val="104172"/>
              </a:buClr>
              <a:buFont typeface="Wingdings" charset="2"/>
              <a:buChar char="§"/>
            </a:pP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Sadipscing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elitr</a:t>
            </a:r>
            <a:endParaRPr lang="de-DE" sz="1400" dirty="0" smtClean="0">
              <a:solidFill>
                <a:srgbClr val="625B53"/>
              </a:solidFill>
              <a:latin typeface="Arial"/>
              <a:cs typeface="Arial"/>
            </a:endParaRPr>
          </a:p>
          <a:p>
            <a:pPr lvl="1" algn="l">
              <a:buClr>
                <a:srgbClr val="104172"/>
              </a:buClr>
              <a:buFont typeface="Wingdings" charset="2"/>
              <a:buChar char="§"/>
            </a:pPr>
            <a:r>
              <a:rPr lang="de-DE" sz="1200" dirty="0" err="1" smtClean="0">
                <a:solidFill>
                  <a:srgbClr val="625B53"/>
                </a:solidFill>
                <a:latin typeface="Arial"/>
                <a:cs typeface="Arial"/>
              </a:rPr>
              <a:t>Lorem</a:t>
            </a:r>
            <a:r>
              <a:rPr lang="de-DE" sz="12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rgbClr val="625B53"/>
                </a:solidFill>
                <a:latin typeface="Arial"/>
                <a:cs typeface="Arial"/>
              </a:rPr>
              <a:t>ipsum</a:t>
            </a:r>
            <a:r>
              <a:rPr lang="de-DE" sz="12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rgbClr val="625B53"/>
                </a:solidFill>
                <a:latin typeface="Arial"/>
                <a:cs typeface="Arial"/>
              </a:rPr>
              <a:t>dolor</a:t>
            </a:r>
            <a:r>
              <a:rPr lang="de-DE" sz="12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rgbClr val="625B53"/>
                </a:solidFill>
                <a:latin typeface="Arial"/>
                <a:cs typeface="Arial"/>
              </a:rPr>
              <a:t>amet</a:t>
            </a:r>
            <a:endParaRPr lang="de-DE" sz="1200" dirty="0" smtClean="0">
              <a:solidFill>
                <a:srgbClr val="625B53"/>
              </a:solidFill>
              <a:latin typeface="Arial"/>
              <a:cs typeface="Arial"/>
            </a:endParaRPr>
          </a:p>
          <a:p>
            <a:pPr lvl="1" algn="l">
              <a:buClr>
                <a:srgbClr val="104172"/>
              </a:buClr>
              <a:buFont typeface="Wingdings" charset="2"/>
              <a:buChar char="§"/>
            </a:pPr>
            <a:r>
              <a:rPr lang="de-DE" sz="1200" dirty="0" smtClean="0">
                <a:solidFill>
                  <a:srgbClr val="625B53"/>
                </a:solidFill>
                <a:latin typeface="Arial"/>
                <a:cs typeface="Arial"/>
              </a:rPr>
              <a:t>Si </a:t>
            </a:r>
            <a:r>
              <a:rPr lang="de-DE" sz="1200" dirty="0" err="1" smtClean="0">
                <a:solidFill>
                  <a:srgbClr val="625B53"/>
                </a:solidFill>
                <a:latin typeface="Arial"/>
                <a:cs typeface="Arial"/>
              </a:rPr>
              <a:t>dolor</a:t>
            </a:r>
            <a:r>
              <a:rPr lang="de-DE" sz="12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rgbClr val="625B53"/>
                </a:solidFill>
                <a:latin typeface="Arial"/>
                <a:cs typeface="Arial"/>
              </a:rPr>
              <a:t>amet</a:t>
            </a:r>
            <a:endParaRPr lang="de-DE" sz="1200" dirty="0" smtClean="0">
              <a:solidFill>
                <a:srgbClr val="625B53"/>
              </a:solidFill>
              <a:latin typeface="Arial"/>
              <a:cs typeface="Arial"/>
            </a:endParaRPr>
          </a:p>
          <a:p>
            <a:pPr lvl="1" algn="l">
              <a:buClr>
                <a:srgbClr val="104172"/>
              </a:buClr>
              <a:buFont typeface="Wingdings" charset="2"/>
              <a:buChar char="§"/>
            </a:pPr>
            <a:r>
              <a:rPr lang="de-DE" sz="1200" dirty="0" err="1" smtClean="0">
                <a:solidFill>
                  <a:srgbClr val="625B53"/>
                </a:solidFill>
                <a:latin typeface="Arial"/>
                <a:cs typeface="Arial"/>
              </a:rPr>
              <a:t>Lorem</a:t>
            </a:r>
            <a:r>
              <a:rPr lang="de-DE" sz="12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rgbClr val="625B53"/>
                </a:solidFill>
                <a:latin typeface="Arial"/>
                <a:cs typeface="Arial"/>
              </a:rPr>
              <a:t>ipsum</a:t>
            </a:r>
            <a:r>
              <a:rPr lang="de-DE" sz="12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rgbClr val="625B53"/>
                </a:solidFill>
                <a:latin typeface="Arial"/>
                <a:cs typeface="Arial"/>
              </a:rPr>
              <a:t>dolor</a:t>
            </a:r>
            <a:r>
              <a:rPr lang="de-DE" sz="12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rgbClr val="625B53"/>
                </a:solidFill>
                <a:latin typeface="Arial"/>
                <a:cs typeface="Arial"/>
              </a:rPr>
              <a:t>amet</a:t>
            </a:r>
            <a:endParaRPr lang="de-DE" sz="1200" dirty="0" smtClean="0">
              <a:solidFill>
                <a:srgbClr val="625B53"/>
              </a:solidFill>
              <a:latin typeface="Arial"/>
              <a:cs typeface="Arial"/>
            </a:endParaRPr>
          </a:p>
          <a:p>
            <a:pPr lvl="1" algn="l">
              <a:buClr>
                <a:srgbClr val="104172"/>
              </a:buClr>
              <a:buFont typeface="Wingdings" charset="2"/>
              <a:buChar char="§"/>
            </a:pPr>
            <a:r>
              <a:rPr lang="de-DE" sz="1200" dirty="0" smtClean="0">
                <a:solidFill>
                  <a:srgbClr val="625B53"/>
                </a:solidFill>
                <a:latin typeface="Arial"/>
                <a:cs typeface="Arial"/>
              </a:rPr>
              <a:t>Si </a:t>
            </a:r>
            <a:r>
              <a:rPr lang="de-DE" sz="1200" dirty="0" err="1" smtClean="0">
                <a:solidFill>
                  <a:srgbClr val="625B53"/>
                </a:solidFill>
                <a:latin typeface="Arial"/>
                <a:cs typeface="Arial"/>
              </a:rPr>
              <a:t>dolor</a:t>
            </a:r>
            <a:r>
              <a:rPr lang="de-DE" sz="12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rgbClr val="625B53"/>
                </a:solidFill>
                <a:latin typeface="Arial"/>
                <a:cs typeface="Arial"/>
              </a:rPr>
              <a:t>amet</a:t>
            </a:r>
            <a:r>
              <a:rPr lang="de-DE" sz="1200" dirty="0" smtClean="0">
                <a:solidFill>
                  <a:srgbClr val="625B53"/>
                </a:solidFill>
                <a:latin typeface="Arial"/>
                <a:cs typeface="Arial"/>
              </a:rPr>
              <a:t/>
            </a:r>
            <a:br>
              <a:rPr lang="de-DE" sz="1200" dirty="0" smtClean="0">
                <a:solidFill>
                  <a:srgbClr val="625B53"/>
                </a:solidFill>
                <a:latin typeface="Arial"/>
                <a:cs typeface="Arial"/>
              </a:rPr>
            </a:br>
            <a:r>
              <a:rPr lang="de-DE" sz="1200" dirty="0" smtClean="0">
                <a:solidFill>
                  <a:srgbClr val="625B53"/>
                </a:solidFill>
                <a:latin typeface="Arial"/>
                <a:cs typeface="Arial"/>
              </a:rPr>
              <a:t>  </a:t>
            </a:r>
          </a:p>
          <a:p>
            <a:pPr algn="l">
              <a:buClr>
                <a:srgbClr val="104172"/>
              </a:buClr>
              <a:buFont typeface="Wingdings" charset="2"/>
              <a:buChar char="§"/>
            </a:pP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Voluptua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rebumclita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kasd</a:t>
            </a:r>
            <a:r>
              <a:rPr lang="de-DE" sz="1400" dirty="0" smtClean="0">
                <a:solidFill>
                  <a:srgbClr val="625B53"/>
                </a:solidFill>
                <a:latin typeface="Arial"/>
                <a:cs typeface="Arial"/>
              </a:rPr>
              <a:t> </a:t>
            </a:r>
            <a:r>
              <a:rPr lang="de-DE" sz="1400" dirty="0" err="1" smtClean="0">
                <a:solidFill>
                  <a:srgbClr val="625B53"/>
                </a:solidFill>
                <a:latin typeface="Arial"/>
                <a:cs typeface="Arial"/>
              </a:rPr>
              <a:t>gubergren</a:t>
            </a:r>
            <a:endParaRPr lang="de-DE" sz="1400" dirty="0" smtClean="0">
              <a:solidFill>
                <a:srgbClr val="625B53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Bildschirmpräsentation (4:3)</PresentationFormat>
  <Paragraphs>39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Office-Design</vt:lpstr>
      <vt:lpstr>PowerPoint-Präsentation</vt:lpstr>
      <vt:lpstr>Überschrift 1</vt:lpstr>
      <vt:lpstr>PowerPoint-Präsentation</vt:lpstr>
      <vt:lpstr>PowerPoint-Präsentation</vt:lpstr>
      <vt:lpstr>PowerPoint-Präsentation</vt:lpstr>
    </vt:vector>
  </TitlesOfParts>
  <Company>cocomore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Toby Arnold</dc:creator>
  <cp:lastModifiedBy>Carina Pellar</cp:lastModifiedBy>
  <cp:revision>52</cp:revision>
  <dcterms:created xsi:type="dcterms:W3CDTF">2012-02-01T14:05:31Z</dcterms:created>
  <dcterms:modified xsi:type="dcterms:W3CDTF">2012-02-23T14:59:06Z</dcterms:modified>
</cp:coreProperties>
</file>